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61" r:id="rId5"/>
    <p:sldId id="264" r:id="rId6"/>
    <p:sldId id="262" r:id="rId7"/>
    <p:sldId id="265" r:id="rId8"/>
    <p:sldId id="263" r:id="rId9"/>
    <p:sldId id="260" r:id="rId10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E3C77-8EB4-42A6-90FD-B4517A22967B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C275F-E631-483C-8821-68AADC6E9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444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52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71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84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82057"/>
            <a:ext cx="1640793" cy="89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1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98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02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26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4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67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71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1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8624-CB79-4230-A322-CDA707D7708C}" type="datetimeFigureOut">
              <a:rPr lang="en-GB" smtClean="0"/>
              <a:t>20/07/2021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79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oracademy.youtube.com/page/course/bootcamp-foundations?hl=en-GB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oracademy.youtube.com/page/course/livestream?hl=en-GB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quicksprout.com/2018/12/18/10-tips-and-tricks-to-improve-your-youtube-content-in-2019/" TargetMode="External"/><Relationship Id="rId5" Type="http://schemas.openxmlformats.org/officeDocument/2006/relationships/hyperlink" Target="https://support.google.com/youtube/answer/157177" TargetMode="External"/><Relationship Id="rId4" Type="http://schemas.openxmlformats.org/officeDocument/2006/relationships/hyperlink" Target="https://creatoracademy.youtube.com/page/lesson/brand-identity?cid=bootcamp-foundations&amp;hl=en-GB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59" y="1395590"/>
            <a:ext cx="3066180" cy="1666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841" y="1508664"/>
            <a:ext cx="2606337" cy="1847011"/>
          </a:xfrm>
          <a:prstGeom prst="rect">
            <a:avLst/>
          </a:prstGeom>
        </p:spPr>
      </p:pic>
      <p:pic>
        <p:nvPicPr>
          <p:cNvPr id="1025" name="Picture 1" descr="page1image61558848">
            <a:extLst>
              <a:ext uri="{FF2B5EF4-FFF2-40B4-BE49-F238E27FC236}">
                <a16:creationId xmlns:a16="http://schemas.microsoft.com/office/drawing/2014/main" id="{EFE5A249-0E81-F446-8793-0942CF3CC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686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28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825625"/>
            <a:ext cx="87558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Why YouTube: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 learn/teach</a:t>
            </a:r>
          </a:p>
          <a:p>
            <a:r>
              <a:rPr lang="en-GB" dirty="0"/>
              <a:t>To promote yourself/school/company</a:t>
            </a:r>
          </a:p>
          <a:p>
            <a:r>
              <a:rPr lang="en-GB" dirty="0"/>
              <a:t>For fun</a:t>
            </a:r>
          </a:p>
          <a:p>
            <a:pPr>
              <a:lnSpc>
                <a:spcPct val="150000"/>
              </a:lnSpc>
            </a:pP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7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825625"/>
            <a:ext cx="39185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/>
              <a:t>Learning with YouTube:</a:t>
            </a:r>
          </a:p>
          <a:p>
            <a:endParaRPr lang="en-GB" dirty="0"/>
          </a:p>
          <a:p>
            <a:pPr>
              <a:lnSpc>
                <a:spcPct val="150000"/>
              </a:lnSpc>
            </a:pPr>
            <a:r>
              <a:rPr lang="en-GB" sz="2000" dirty="0"/>
              <a:t>Content on any subject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Play lists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Follow/subscribe </a:t>
            </a:r>
          </a:p>
          <a:p>
            <a:pPr>
              <a:lnSpc>
                <a:spcPct val="150000"/>
              </a:lnSpc>
            </a:pP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669191" y="1656718"/>
            <a:ext cx="43300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dirty="0"/>
              <a:t>Teaching with YouTube: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Content on any subject</a:t>
            </a:r>
          </a:p>
          <a:p>
            <a:pPr>
              <a:lnSpc>
                <a:spcPct val="150000"/>
              </a:lnSpc>
            </a:pPr>
            <a:r>
              <a:rPr lang="en-GB" dirty="0"/>
              <a:t>Create Play lists so students don’t have to find videos</a:t>
            </a:r>
          </a:p>
          <a:p>
            <a:pPr>
              <a:lnSpc>
                <a:spcPct val="150000"/>
              </a:lnSpc>
            </a:pPr>
            <a:r>
              <a:rPr lang="en-GB" dirty="0"/>
              <a:t>Follow/subscribe </a:t>
            </a:r>
          </a:p>
          <a:p>
            <a:pPr>
              <a:lnSpc>
                <a:spcPct val="150000"/>
              </a:lnSpc>
            </a:pPr>
            <a:r>
              <a:rPr lang="en-GB" dirty="0"/>
              <a:t>Provide links in lessons, embed in websites</a:t>
            </a:r>
          </a:p>
          <a:p>
            <a:pPr>
              <a:lnSpc>
                <a:spcPct val="150000"/>
              </a:lnSpc>
            </a:pP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721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2553419"/>
            <a:ext cx="8755811" cy="3623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Learning about YouTube – learn with YouTube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1194" y="4122303"/>
            <a:ext cx="20478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0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15511" y="1724682"/>
            <a:ext cx="4945888" cy="883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825625"/>
            <a:ext cx="875581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>
                <a:solidFill>
                  <a:schemeClr val="bg1"/>
                </a:solidFill>
              </a:rPr>
              <a:t>Key elements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10550" y="2386341"/>
            <a:ext cx="8755811" cy="36471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pPr>
              <a:lnSpc>
                <a:spcPct val="160000"/>
              </a:lnSpc>
            </a:pPr>
            <a:r>
              <a:rPr lang="en-GB" dirty="0"/>
              <a:t>Find and View</a:t>
            </a:r>
          </a:p>
          <a:p>
            <a:pPr>
              <a:lnSpc>
                <a:spcPct val="160000"/>
              </a:lnSpc>
            </a:pPr>
            <a:r>
              <a:rPr lang="en-GB" dirty="0"/>
              <a:t>Create playlists/subscribe/like (follow)</a:t>
            </a:r>
          </a:p>
          <a:p>
            <a:pPr>
              <a:lnSpc>
                <a:spcPct val="160000"/>
              </a:lnSpc>
            </a:pPr>
            <a:r>
              <a:rPr lang="en-GB" dirty="0"/>
              <a:t>Upload</a:t>
            </a:r>
          </a:p>
          <a:p>
            <a:pPr>
              <a:lnSpc>
                <a:spcPct val="160000"/>
              </a:lnSpc>
            </a:pPr>
            <a:r>
              <a:rPr lang="en-GB" dirty="0"/>
              <a:t>Live Stream</a:t>
            </a:r>
          </a:p>
          <a:p>
            <a:pPr>
              <a:lnSpc>
                <a:spcPct val="160000"/>
              </a:lnSpc>
            </a:pPr>
            <a:endParaRPr lang="en-GB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795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15511" y="1724682"/>
            <a:ext cx="4945888" cy="883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825625"/>
            <a:ext cx="875581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>
                <a:solidFill>
                  <a:schemeClr val="bg1"/>
                </a:solidFill>
              </a:rPr>
              <a:t>Get your videos “found”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10550" y="2386341"/>
            <a:ext cx="8755811" cy="364712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pPr>
              <a:lnSpc>
                <a:spcPct val="160000"/>
              </a:lnSpc>
            </a:pPr>
            <a:r>
              <a:rPr lang="en-GB" dirty="0"/>
              <a:t>Sophisticated algorithm from YouTube</a:t>
            </a:r>
          </a:p>
          <a:p>
            <a:pPr>
              <a:lnSpc>
                <a:spcPct val="160000"/>
              </a:lnSpc>
            </a:pPr>
            <a:r>
              <a:rPr lang="en-GB" dirty="0"/>
              <a:t>Algorithm picks up a lot of data from the video itself and from people who view it</a:t>
            </a:r>
          </a:p>
          <a:p>
            <a:pPr>
              <a:lnSpc>
                <a:spcPct val="160000"/>
              </a:lnSpc>
            </a:pPr>
            <a:r>
              <a:rPr lang="en-GB" dirty="0"/>
              <a:t>Based on such things as, description, title, thumbnail, likes, completion rates, what the viewers have also looked at</a:t>
            </a:r>
          </a:p>
          <a:p>
            <a:pPr>
              <a:lnSpc>
                <a:spcPct val="160000"/>
              </a:lnSpc>
            </a:pPr>
            <a:r>
              <a:rPr lang="en-GB" dirty="0"/>
              <a:t>Get lots of viewers, for a successful video</a:t>
            </a:r>
          </a:p>
          <a:p>
            <a:pPr>
              <a:lnSpc>
                <a:spcPct val="160000"/>
              </a:lnSpc>
            </a:pPr>
            <a:r>
              <a:rPr lang="en-GB" dirty="0"/>
              <a:t>Set up your own channel – get subscribers, branding.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00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15511" y="1724682"/>
            <a:ext cx="4945888" cy="883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825625"/>
            <a:ext cx="875581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>
                <a:solidFill>
                  <a:schemeClr val="bg1"/>
                </a:solidFill>
              </a:rPr>
              <a:t>Nowhere like Home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10550" y="2386341"/>
            <a:ext cx="8755811" cy="36471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pPr>
              <a:lnSpc>
                <a:spcPct val="160000"/>
              </a:lnSpc>
            </a:pPr>
            <a:r>
              <a:rPr lang="en-GB" dirty="0"/>
              <a:t>Where every user starts</a:t>
            </a:r>
          </a:p>
          <a:p>
            <a:pPr>
              <a:lnSpc>
                <a:spcPct val="160000"/>
              </a:lnSpc>
            </a:pPr>
            <a:r>
              <a:rPr lang="en-GB" dirty="0"/>
              <a:t>Based on your preferences and video performances</a:t>
            </a:r>
          </a:p>
          <a:p>
            <a:pPr>
              <a:lnSpc>
                <a:spcPct val="160000"/>
              </a:lnSpc>
            </a:pPr>
            <a:r>
              <a:rPr lang="en-GB" dirty="0"/>
              <a:t>Remember, YouTube is commercial</a:t>
            </a:r>
          </a:p>
          <a:p>
            <a:pPr>
              <a:lnSpc>
                <a:spcPct val="160000"/>
              </a:lnSpc>
            </a:pPr>
            <a:r>
              <a:rPr lang="en-GB" dirty="0"/>
              <a:t>Consider different accounts for professional &amp; personal life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671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15511" y="1724682"/>
            <a:ext cx="4945888" cy="883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5512" y="1825625"/>
            <a:ext cx="4945888" cy="5607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600" b="1" dirty="0">
                <a:solidFill>
                  <a:schemeClr val="bg1"/>
                </a:solidFill>
              </a:rPr>
              <a:t>Using Key Elements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1400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/>
              <a:t>NWRC March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8190" y="2848664"/>
            <a:ext cx="2053086" cy="56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622931" y="3751602"/>
            <a:ext cx="2821309" cy="883920"/>
            <a:chOff x="622931" y="3751602"/>
            <a:chExt cx="2821309" cy="883920"/>
          </a:xfrm>
        </p:grpSpPr>
        <p:sp>
          <p:nvSpPr>
            <p:cNvPr id="8" name="Rectangle 7">
              <a:hlinkClick r:id="rId3"/>
            </p:cNvPr>
            <p:cNvSpPr/>
            <p:nvPr/>
          </p:nvSpPr>
          <p:spPr>
            <a:xfrm>
              <a:off x="622931" y="3751602"/>
              <a:ext cx="2821309" cy="8839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641981" y="3993547"/>
              <a:ext cx="2783208" cy="5607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1800" b="1" dirty="0">
                  <a:solidFill>
                    <a:schemeClr val="bg1"/>
                  </a:solidFill>
                </a:rPr>
                <a:t>Live Streaming</a:t>
              </a:r>
            </a:p>
            <a:p>
              <a:pPr marL="0" indent="0">
                <a:lnSpc>
                  <a:spcPct val="150000"/>
                </a:lnSpc>
                <a:buFont typeface="Arial" panose="020B0604020202020204" pitchFamily="34" charset="0"/>
                <a:buNone/>
              </a:pPr>
              <a:endParaRPr lang="en-GB" dirty="0">
                <a:solidFill>
                  <a:srgbClr val="002060"/>
                </a:solidFill>
              </a:endParaRPr>
            </a:p>
            <a:p>
              <a:pPr marL="0" indent="0">
                <a:lnSpc>
                  <a:spcPct val="150000"/>
                </a:lnSpc>
                <a:buFont typeface="Arial" panose="020B0604020202020204" pitchFamily="34" charset="0"/>
                <a:buNone/>
              </a:pPr>
              <a:endParaRPr lang="en-GB" sz="1400" dirty="0">
                <a:solidFill>
                  <a:srgbClr val="002060"/>
                </a:solidFill>
              </a:endParaRPr>
            </a:p>
            <a:p>
              <a:endParaRPr lang="en-GB" dirty="0"/>
            </a:p>
          </p:txBody>
        </p:sp>
      </p:grpSp>
      <p:sp>
        <p:nvSpPr>
          <p:cNvPr id="11" name="Rectangle 10">
            <a:hlinkClick r:id="rId4"/>
          </p:cNvPr>
          <p:cNvSpPr/>
          <p:nvPr/>
        </p:nvSpPr>
        <p:spPr>
          <a:xfrm>
            <a:off x="603880" y="5082644"/>
            <a:ext cx="2821309" cy="8839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</p:cNvPr>
          <p:cNvSpPr/>
          <p:nvPr/>
        </p:nvSpPr>
        <p:spPr>
          <a:xfrm>
            <a:off x="5461631" y="3551587"/>
            <a:ext cx="2821309" cy="8839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499732" y="3773848"/>
            <a:ext cx="2783208" cy="56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chemeClr val="bg1"/>
                </a:solidFill>
              </a:rPr>
              <a:t>Privacy Settings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sz="1400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22930" y="5299168"/>
            <a:ext cx="2783208" cy="56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chemeClr val="bg1"/>
                </a:solidFill>
              </a:rPr>
              <a:t>Your Channel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sz="1400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15" name="Rectangle 14">
            <a:hlinkClick r:id="rId6"/>
          </p:cNvPr>
          <p:cNvSpPr/>
          <p:nvPr/>
        </p:nvSpPr>
        <p:spPr>
          <a:xfrm>
            <a:off x="5461630" y="5049667"/>
            <a:ext cx="2821309" cy="8839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499732" y="5244246"/>
            <a:ext cx="2783208" cy="56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chemeClr val="bg1"/>
                </a:solidFill>
              </a:rPr>
              <a:t>Tips and Tricks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sz="1400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330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36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4340</TotalTime>
  <Words>213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Peoples, Martin</dc:creator>
  <cp:lastModifiedBy>Peter Baraník</cp:lastModifiedBy>
  <cp:revision>16</cp:revision>
  <cp:lastPrinted>2019-03-13T09:14:11Z</cp:lastPrinted>
  <dcterms:created xsi:type="dcterms:W3CDTF">2019-03-12T08:19:38Z</dcterms:created>
  <dcterms:modified xsi:type="dcterms:W3CDTF">2021-07-20T12:16:08Z</dcterms:modified>
</cp:coreProperties>
</file>