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468" y="1557807"/>
            <a:ext cx="4161528" cy="3838441"/>
          </a:xfrm>
          <a:prstGeom prst="rect">
            <a:avLst/>
          </a:prstGeom>
        </p:spPr>
      </p:pic>
      <p:sp>
        <p:nvSpPr>
          <p:cNvPr id="2" name="Titre 1"/>
          <p:cNvSpPr>
            <a:spLocks noGrp="1"/>
          </p:cNvSpPr>
          <p:nvPr>
            <p:ph type="ctrTitle"/>
          </p:nvPr>
        </p:nvSpPr>
        <p:spPr/>
        <p:txBody>
          <a:bodyPr/>
          <a:lstStyle/>
          <a:p>
            <a:r>
              <a:rPr lang="fr-FR" dirty="0">
                <a:solidFill>
                  <a:srgbClr val="FF0000"/>
                </a:solidFill>
              </a:rPr>
              <a:t>CULTURE IN</a:t>
            </a:r>
          </a:p>
        </p:txBody>
      </p:sp>
      <p:sp>
        <p:nvSpPr>
          <p:cNvPr id="3" name="Sous-titre 2"/>
          <p:cNvSpPr>
            <a:spLocks noGrp="1"/>
          </p:cNvSpPr>
          <p:nvPr>
            <p:ph type="subTitle" idx="1"/>
          </p:nvPr>
        </p:nvSpPr>
        <p:spPr/>
        <p:txBody>
          <a:bodyPr>
            <a:normAutofit/>
          </a:bodyPr>
          <a:lstStyle/>
          <a:p>
            <a:r>
              <a:rPr lang="fr-FR" sz="5400" dirty="0">
                <a:solidFill>
                  <a:srgbClr val="FF0000"/>
                </a:solidFill>
              </a:rPr>
              <a:t>Martinique</a:t>
            </a:r>
          </a:p>
        </p:txBody>
      </p:sp>
      <p:pic>
        <p:nvPicPr>
          <p:cNvPr id="5" name="Picture 4">
            <a:extLst>
              <a:ext uri="{FF2B5EF4-FFF2-40B4-BE49-F238E27FC236}">
                <a16:creationId xmlns:a16="http://schemas.microsoft.com/office/drawing/2014/main" id="{318CEA1F-DCC5-7645-BEC1-5BF3DE8FF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953" y="5859916"/>
            <a:ext cx="2771800" cy="463130"/>
          </a:xfrm>
          <a:prstGeom prst="rect">
            <a:avLst/>
          </a:prstGeom>
        </p:spPr>
      </p:pic>
    </p:spTree>
    <p:extLst>
      <p:ext uri="{BB962C8B-B14F-4D97-AF65-F5344CB8AC3E}">
        <p14:creationId xmlns:p14="http://schemas.microsoft.com/office/powerpoint/2010/main" val="530370440"/>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LANGUAGES</a:t>
            </a:r>
          </a:p>
        </p:txBody>
      </p:sp>
      <p:sp>
        <p:nvSpPr>
          <p:cNvPr id="3" name="Espace réservé du contenu 2"/>
          <p:cNvSpPr>
            <a:spLocks noGrp="1"/>
          </p:cNvSpPr>
          <p:nvPr>
            <p:ph idx="1"/>
          </p:nvPr>
        </p:nvSpPr>
        <p:spPr/>
        <p:txBody>
          <a:bodyPr/>
          <a:lstStyle/>
          <a:p>
            <a:r>
              <a:rPr lang="en-US" dirty="0"/>
              <a:t>Martinique, is an overseas department and region. French is the official language on the island as well as throughout the territory of the French Republic. Nevertheless, the vast majority of the population  also speaks Creole.</a:t>
            </a:r>
            <a:endParaRPr lang="fr-FR" dirty="0"/>
          </a:p>
        </p:txBody>
      </p:sp>
    </p:spTree>
    <p:extLst>
      <p:ext uri="{BB962C8B-B14F-4D97-AF65-F5344CB8AC3E}">
        <p14:creationId xmlns:p14="http://schemas.microsoft.com/office/powerpoint/2010/main" val="3622918649"/>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977" y="2381864"/>
            <a:ext cx="3554569" cy="1999000"/>
          </a:xfrm>
          <a:prstGeom prst="rect">
            <a:avLst/>
          </a:prstGeom>
        </p:spPr>
      </p:pic>
      <p:sp>
        <p:nvSpPr>
          <p:cNvPr id="2" name="Titre 1"/>
          <p:cNvSpPr>
            <a:spLocks noGrp="1"/>
          </p:cNvSpPr>
          <p:nvPr>
            <p:ph type="title"/>
          </p:nvPr>
        </p:nvSpPr>
        <p:spPr/>
        <p:txBody>
          <a:bodyPr/>
          <a:lstStyle/>
          <a:p>
            <a:r>
              <a:rPr lang="fr-FR" dirty="0">
                <a:solidFill>
                  <a:srgbClr val="FF0000"/>
                </a:solidFill>
              </a:rPr>
              <a:t>TRADITIONS</a:t>
            </a:r>
          </a:p>
        </p:txBody>
      </p:sp>
      <p:sp>
        <p:nvSpPr>
          <p:cNvPr id="3" name="Espace réservé du contenu 2"/>
          <p:cNvSpPr>
            <a:spLocks noGrp="1"/>
          </p:cNvSpPr>
          <p:nvPr>
            <p:ph idx="1"/>
          </p:nvPr>
        </p:nvSpPr>
        <p:spPr>
          <a:xfrm>
            <a:off x="1295402" y="2556932"/>
            <a:ext cx="4086496" cy="3318936"/>
          </a:xfrm>
        </p:spPr>
        <p:txBody>
          <a:bodyPr>
            <a:normAutofit fontScale="85000" lnSpcReduction="20000"/>
          </a:bodyPr>
          <a:lstStyle/>
          <a:p>
            <a:r>
              <a:rPr lang="en-US" dirty="0"/>
              <a:t>The tradition of the fighting of Roosters is very vivid in Martinique, the season lasts from November to July. The fighting takes place in small arenas named Pitts. </a:t>
            </a:r>
          </a:p>
          <a:p>
            <a:r>
              <a:rPr lang="en-US" dirty="0"/>
              <a:t>Fights between a snake and a mongoose are also organized in the image of the rooster fights, but the difference is that you don't bet money. </a:t>
            </a:r>
          </a:p>
          <a:p>
            <a:r>
              <a:rPr lang="en-US" dirty="0"/>
              <a:t>Those traditions are yet disappearing.</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343" y="4493439"/>
            <a:ext cx="3554570" cy="1673885"/>
          </a:xfrm>
          <a:prstGeom prst="rect">
            <a:avLst/>
          </a:prstGeom>
        </p:spPr>
      </p:pic>
    </p:spTree>
    <p:extLst>
      <p:ext uri="{BB962C8B-B14F-4D97-AF65-F5344CB8AC3E}">
        <p14:creationId xmlns:p14="http://schemas.microsoft.com/office/powerpoint/2010/main" val="2486780626"/>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MARTINIQUE MUSIC</a:t>
            </a:r>
          </a:p>
        </p:txBody>
      </p:sp>
      <p:sp>
        <p:nvSpPr>
          <p:cNvPr id="3" name="Espace réservé du contenu 2"/>
          <p:cNvSpPr>
            <a:spLocks noGrp="1"/>
          </p:cNvSpPr>
          <p:nvPr>
            <p:ph idx="1"/>
          </p:nvPr>
        </p:nvSpPr>
        <p:spPr>
          <a:xfrm>
            <a:off x="1295401" y="2416629"/>
            <a:ext cx="9601196" cy="3459239"/>
          </a:xfrm>
        </p:spPr>
        <p:txBody>
          <a:bodyPr/>
          <a:lstStyle/>
          <a:p>
            <a:r>
              <a:rPr lang="en-US" dirty="0"/>
              <a:t>The music of Martinique has its origins in music from Europe and Africa.</a:t>
            </a:r>
          </a:p>
          <a:p>
            <a:r>
              <a:rPr lang="en-US" dirty="0"/>
              <a:t>In traditional music we know mainly the music of the Carnival of Martinique and the </a:t>
            </a:r>
            <a:r>
              <a:rPr lang="en-US" dirty="0" err="1"/>
              <a:t>Biguine</a:t>
            </a:r>
            <a:r>
              <a:rPr lang="en-US" dirty="0"/>
              <a:t>, </a:t>
            </a:r>
            <a:r>
              <a:rPr lang="en-US" dirty="0" err="1"/>
              <a:t>bèlè</a:t>
            </a:r>
            <a:r>
              <a:rPr lang="en-US" dirty="0"/>
              <a:t> and </a:t>
            </a:r>
            <a:r>
              <a:rPr lang="en-US" dirty="0" err="1"/>
              <a:t>zouk</a:t>
            </a:r>
            <a:r>
              <a:rPr lang="en-US" dirty="0"/>
              <a:t> (use the link to listen)</a:t>
            </a:r>
          </a:p>
          <a:p>
            <a:r>
              <a:rPr lang="en-US" dirty="0" err="1"/>
              <a:t>Zouk</a:t>
            </a:r>
            <a:r>
              <a:rPr lang="en-US" dirty="0"/>
              <a:t>: https://www.youtube.com/watch?v=YobFkm-wugg</a:t>
            </a:r>
          </a:p>
          <a:p>
            <a:pPr>
              <a:buNone/>
            </a:pPr>
            <a:endParaRPr lang="en-US" dirty="0"/>
          </a:p>
          <a:p>
            <a:pPr>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145" y="3448594"/>
            <a:ext cx="2918924" cy="191278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045" y="4250575"/>
            <a:ext cx="2383551" cy="2116637"/>
          </a:xfrm>
          <a:prstGeom prst="rect">
            <a:avLst/>
          </a:prstGeom>
        </p:spPr>
      </p:pic>
    </p:spTree>
    <p:extLst>
      <p:ext uri="{BB962C8B-B14F-4D97-AF65-F5344CB8AC3E}">
        <p14:creationId xmlns:p14="http://schemas.microsoft.com/office/powerpoint/2010/main" val="2844353926"/>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3987" y="1060510"/>
            <a:ext cx="9358001" cy="911981"/>
          </a:xfrm>
        </p:spPr>
        <p:txBody>
          <a:bodyPr/>
          <a:lstStyle/>
          <a:p>
            <a:r>
              <a:rPr lang="fr-FR" dirty="0">
                <a:solidFill>
                  <a:srgbClr val="FF0000"/>
                </a:solidFill>
              </a:rPr>
              <a:t> TRADITIONAL DANCE</a:t>
            </a:r>
          </a:p>
        </p:txBody>
      </p:sp>
      <p:sp>
        <p:nvSpPr>
          <p:cNvPr id="3" name="Espace réservé du contenu 2"/>
          <p:cNvSpPr>
            <a:spLocks noGrp="1"/>
          </p:cNvSpPr>
          <p:nvPr>
            <p:ph idx="1"/>
          </p:nvPr>
        </p:nvSpPr>
        <p:spPr>
          <a:xfrm>
            <a:off x="733698" y="2704009"/>
            <a:ext cx="6137365" cy="3095899"/>
          </a:xfrm>
        </p:spPr>
        <p:txBody>
          <a:bodyPr>
            <a:normAutofit fontScale="92500" lnSpcReduction="20000"/>
          </a:bodyPr>
          <a:lstStyle/>
          <a:p>
            <a:r>
              <a:rPr lang="en-US" b="1" dirty="0"/>
              <a:t>The </a:t>
            </a:r>
            <a:r>
              <a:rPr lang="en-US" b="1" dirty="0" err="1"/>
              <a:t>Bèlè</a:t>
            </a:r>
            <a:r>
              <a:rPr lang="en-US" b="1" dirty="0"/>
              <a:t> is an artistic practice that emerges in Martinique after the abolition of slavery. </a:t>
            </a:r>
          </a:p>
          <a:p>
            <a:r>
              <a:rPr lang="en-US" dirty="0"/>
              <a:t>It is the legacy left by our ancestors who lived in the vicinity of the cane plantations. It is the beating of the drums that imposes the steps on the dancers. The dance steps </a:t>
            </a:r>
            <a:r>
              <a:rPr lang="en-US" b="1" dirty="0"/>
              <a:t>are accompanied by the rhythm of the TI-BWA</a:t>
            </a:r>
            <a:r>
              <a:rPr lang="en-US" dirty="0"/>
              <a:t> given by two chopsticks that strike the rear part of the drum. The only condition in this dance is the respect of the measure, apart from that the approach of the gesture is free.</a:t>
            </a:r>
            <a:endParaRPr lang="fr-FR" dirty="0"/>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821" y="2562726"/>
            <a:ext cx="4481524" cy="3500778"/>
          </a:xfrm>
          <a:prstGeom prst="rect">
            <a:avLst/>
          </a:prstGeom>
        </p:spPr>
      </p:pic>
    </p:spTree>
    <p:extLst>
      <p:ext uri="{BB962C8B-B14F-4D97-AF65-F5344CB8AC3E}">
        <p14:creationId xmlns:p14="http://schemas.microsoft.com/office/powerpoint/2010/main" val="341355988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370" y="2929322"/>
            <a:ext cx="3991528" cy="3249409"/>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47" y="2573199"/>
            <a:ext cx="4925956" cy="3383464"/>
          </a:xfrm>
          <a:prstGeom prst="rect">
            <a:avLst/>
          </a:prstGeom>
        </p:spPr>
      </p:pic>
      <p:sp>
        <p:nvSpPr>
          <p:cNvPr id="6" name="Espace réservé du contenu 5"/>
          <p:cNvSpPr>
            <a:spLocks noGrp="1"/>
          </p:cNvSpPr>
          <p:nvPr>
            <p:ph idx="1"/>
          </p:nvPr>
        </p:nvSpPr>
        <p:spPr>
          <a:xfrm>
            <a:off x="681445" y="1028579"/>
            <a:ext cx="5654042" cy="1126792"/>
          </a:xfrm>
        </p:spPr>
        <p:txBody>
          <a:bodyPr>
            <a:noAutofit/>
          </a:bodyPr>
          <a:lstStyle/>
          <a:p>
            <a:r>
              <a:rPr lang="fr-FR" sz="2800" dirty="0"/>
              <a:t>A </a:t>
            </a:r>
            <a:r>
              <a:rPr lang="fr-FR" sz="2800" dirty="0" err="1"/>
              <a:t>traditional</a:t>
            </a:r>
            <a:r>
              <a:rPr lang="fr-FR" sz="2800" dirty="0"/>
              <a:t> singer of </a:t>
            </a:r>
            <a:r>
              <a:rPr lang="fr-FR" sz="2800" dirty="0" err="1"/>
              <a:t>bèlè</a:t>
            </a:r>
            <a:r>
              <a:rPr lang="fr-FR" sz="2800" dirty="0"/>
              <a:t>, </a:t>
            </a:r>
            <a:r>
              <a:rPr lang="fr-FR" sz="2800" dirty="0" err="1"/>
              <a:t>he’s</a:t>
            </a:r>
            <a:r>
              <a:rPr lang="fr-FR" sz="2800" dirty="0"/>
              <a:t> </a:t>
            </a:r>
            <a:r>
              <a:rPr lang="fr-FR" sz="2800" dirty="0" err="1"/>
              <a:t>dead</a:t>
            </a:r>
            <a:endParaRPr lang="fr-FR" sz="2800" dirty="0"/>
          </a:p>
          <a:p>
            <a:r>
              <a:rPr lang="fr-FR" sz="2800" dirty="0" err="1"/>
              <a:t>Listen</a:t>
            </a:r>
            <a:r>
              <a:rPr lang="fr-FR" sz="2800" dirty="0"/>
              <a:t>: </a:t>
            </a:r>
            <a:r>
              <a:rPr lang="fr-FR" sz="1800" dirty="0"/>
              <a:t>https://www.youtube.com/watch?v=d3nuXhPCA74</a:t>
            </a:r>
            <a:endParaRPr lang="fr-FR" sz="2800" dirty="0"/>
          </a:p>
        </p:txBody>
      </p:sp>
      <p:sp>
        <p:nvSpPr>
          <p:cNvPr id="9" name="ZoneTexte 8"/>
          <p:cNvSpPr txBox="1"/>
          <p:nvPr/>
        </p:nvSpPr>
        <p:spPr>
          <a:xfrm>
            <a:off x="6596743" y="849085"/>
            <a:ext cx="4754880" cy="1446550"/>
          </a:xfrm>
          <a:prstGeom prst="rect">
            <a:avLst/>
          </a:prstGeom>
          <a:noFill/>
        </p:spPr>
        <p:txBody>
          <a:bodyPr wrap="square" rtlCol="0">
            <a:spAutoFit/>
          </a:bodyPr>
          <a:lstStyle/>
          <a:p>
            <a:r>
              <a:rPr lang="fr-FR" sz="2400" dirty="0"/>
              <a:t>This man </a:t>
            </a:r>
            <a:r>
              <a:rPr lang="fr-FR" sz="2400" dirty="0" err="1"/>
              <a:t>plays</a:t>
            </a:r>
            <a:r>
              <a:rPr lang="fr-FR" sz="2400" dirty="0"/>
              <a:t> the </a:t>
            </a:r>
            <a:r>
              <a:rPr lang="fr-FR" sz="2400" dirty="0" err="1"/>
              <a:t>traditional</a:t>
            </a:r>
            <a:r>
              <a:rPr lang="fr-FR" sz="2400" dirty="0"/>
              <a:t> </a:t>
            </a:r>
            <a:r>
              <a:rPr lang="fr-FR" sz="2400" dirty="0" err="1"/>
              <a:t>drum</a:t>
            </a:r>
            <a:r>
              <a:rPr lang="fr-FR" sz="2400" dirty="0"/>
              <a:t> </a:t>
            </a:r>
            <a:r>
              <a:rPr lang="fr-FR" sz="2400" dirty="0" err="1"/>
              <a:t>used</a:t>
            </a:r>
            <a:r>
              <a:rPr lang="fr-FR" sz="2400" dirty="0"/>
              <a:t> in </a:t>
            </a:r>
            <a:r>
              <a:rPr lang="fr-FR" sz="2400" dirty="0" err="1"/>
              <a:t>Bèlè</a:t>
            </a:r>
            <a:r>
              <a:rPr lang="fr-FR" sz="2400" dirty="0"/>
              <a:t>. </a:t>
            </a:r>
          </a:p>
          <a:p>
            <a:r>
              <a:rPr lang="fr-FR" sz="2000" dirty="0"/>
              <a:t>https://www.youtube.com/watch?v=IMWIA19gzuU</a:t>
            </a:r>
          </a:p>
        </p:txBody>
      </p:sp>
    </p:spTree>
    <p:extLst>
      <p:ext uri="{BB962C8B-B14F-4D97-AF65-F5344CB8AC3E}">
        <p14:creationId xmlns:p14="http://schemas.microsoft.com/office/powerpoint/2010/main" val="4250808931"/>
      </p:ext>
    </p:extLst>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0716" y="1045029"/>
            <a:ext cx="9601196" cy="3017519"/>
          </a:xfrm>
        </p:spPr>
        <p:txBody>
          <a:bodyPr>
            <a:noAutofit/>
          </a:bodyPr>
          <a:lstStyle/>
          <a:p>
            <a:r>
              <a:rPr lang="fr-FR" sz="8000" dirty="0">
                <a:solidFill>
                  <a:srgbClr val="FF0000"/>
                </a:solidFill>
              </a:rPr>
              <a:t>TYPICAL DISHES OF MARTINIQUE</a:t>
            </a:r>
          </a:p>
        </p:txBody>
      </p:sp>
      <p:sp>
        <p:nvSpPr>
          <p:cNvPr id="4" name="Rectangle 3"/>
          <p:cNvSpPr/>
          <p:nvPr/>
        </p:nvSpPr>
        <p:spPr>
          <a:xfrm>
            <a:off x="4721424" y="3244334"/>
            <a:ext cx="184731" cy="369332"/>
          </a:xfrm>
          <a:prstGeom prst="rect">
            <a:avLst/>
          </a:prstGeom>
        </p:spPr>
        <p:txBody>
          <a:bodyPr wrap="none">
            <a:spAutoFit/>
          </a:bodyPr>
          <a:lstStyle/>
          <a:p>
            <a:endParaRPr lang="fr-FR" dirty="0"/>
          </a:p>
        </p:txBody>
      </p:sp>
    </p:spTree>
    <p:extLst>
      <p:ext uri="{BB962C8B-B14F-4D97-AF65-F5344CB8AC3E}">
        <p14:creationId xmlns:p14="http://schemas.microsoft.com/office/powerpoint/2010/main" val="1826151228"/>
      </p:ext>
    </p:extLst>
  </p:cSld>
  <p:clrMapOvr>
    <a:masterClrMapping/>
  </p:clrMapOvr>
  <p:transition spd="med">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48" y="692330"/>
            <a:ext cx="2907245" cy="2912083"/>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835" y="1397726"/>
            <a:ext cx="3329602" cy="257077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126" y="1261494"/>
            <a:ext cx="2478554" cy="2595154"/>
          </a:xfrm>
          <a:prstGeom prst="rect">
            <a:avLst/>
          </a:prstGeom>
        </p:spPr>
      </p:pic>
      <p:sp>
        <p:nvSpPr>
          <p:cNvPr id="7" name="ZoneTexte 6"/>
          <p:cNvSpPr txBox="1"/>
          <p:nvPr/>
        </p:nvSpPr>
        <p:spPr>
          <a:xfrm>
            <a:off x="901337" y="3775166"/>
            <a:ext cx="2860766" cy="1200329"/>
          </a:xfrm>
          <a:prstGeom prst="rect">
            <a:avLst/>
          </a:prstGeom>
          <a:noFill/>
        </p:spPr>
        <p:txBody>
          <a:bodyPr wrap="square" rtlCol="0">
            <a:spAutoFit/>
          </a:bodyPr>
          <a:lstStyle/>
          <a:p>
            <a:r>
              <a:rPr lang="fr-FR" dirty="0"/>
              <a:t>Butter </a:t>
            </a:r>
            <a:r>
              <a:rPr lang="fr-FR" dirty="0" err="1"/>
              <a:t>bread</a:t>
            </a:r>
            <a:r>
              <a:rPr lang="fr-FR" dirty="0"/>
              <a:t> and </a:t>
            </a:r>
            <a:r>
              <a:rPr lang="fr-FR" dirty="0" err="1"/>
              <a:t>chocolate</a:t>
            </a:r>
            <a:r>
              <a:rPr lang="fr-FR" dirty="0"/>
              <a:t> </a:t>
            </a:r>
          </a:p>
          <a:p>
            <a:r>
              <a:rPr lang="fr-FR" dirty="0" err="1"/>
              <a:t>It’s</a:t>
            </a:r>
            <a:r>
              <a:rPr lang="fr-FR" dirty="0"/>
              <a:t>  </a:t>
            </a:r>
            <a:r>
              <a:rPr lang="fr-FR" dirty="0" err="1"/>
              <a:t>traditional</a:t>
            </a:r>
            <a:r>
              <a:rPr lang="fr-FR" dirty="0"/>
              <a:t> </a:t>
            </a:r>
            <a:r>
              <a:rPr lang="fr-FR" dirty="0" err="1"/>
              <a:t>during</a:t>
            </a:r>
            <a:r>
              <a:rPr lang="fr-FR" dirty="0"/>
              <a:t> parties(</a:t>
            </a:r>
            <a:r>
              <a:rPr lang="fr-FR" dirty="0" err="1"/>
              <a:t>weddings</a:t>
            </a:r>
            <a:r>
              <a:rPr lang="fr-FR" dirty="0"/>
              <a:t>, </a:t>
            </a:r>
            <a:r>
              <a:rPr lang="fr-FR" dirty="0" err="1"/>
              <a:t>family</a:t>
            </a:r>
            <a:r>
              <a:rPr lang="fr-FR" dirty="0"/>
              <a:t> </a:t>
            </a:r>
            <a:r>
              <a:rPr lang="fr-FR" dirty="0" err="1"/>
              <a:t>reunions,etc</a:t>
            </a:r>
            <a:r>
              <a:rPr lang="fr-FR" dirty="0"/>
              <a:t>…)</a:t>
            </a:r>
          </a:p>
        </p:txBody>
      </p:sp>
      <p:sp>
        <p:nvSpPr>
          <p:cNvPr id="9" name="ZoneTexte 8"/>
          <p:cNvSpPr txBox="1"/>
          <p:nvPr/>
        </p:nvSpPr>
        <p:spPr>
          <a:xfrm>
            <a:off x="4598126" y="4114800"/>
            <a:ext cx="3814354" cy="1200329"/>
          </a:xfrm>
          <a:prstGeom prst="rect">
            <a:avLst/>
          </a:prstGeom>
          <a:noFill/>
        </p:spPr>
        <p:txBody>
          <a:bodyPr wrap="square" rtlCol="0">
            <a:spAutoFit/>
          </a:bodyPr>
          <a:lstStyle/>
          <a:p>
            <a:r>
              <a:rPr lang="fr-FR" dirty="0" err="1"/>
              <a:t>Matoutou</a:t>
            </a:r>
            <a:r>
              <a:rPr lang="fr-FR" dirty="0"/>
              <a:t> of crabe.</a:t>
            </a:r>
          </a:p>
          <a:p>
            <a:r>
              <a:rPr lang="fr-FR" dirty="0" err="1"/>
              <a:t>Traditionally</a:t>
            </a:r>
            <a:r>
              <a:rPr lang="fr-FR" dirty="0"/>
              <a:t> </a:t>
            </a:r>
            <a:r>
              <a:rPr lang="fr-FR" dirty="0" err="1"/>
              <a:t>eaten</a:t>
            </a:r>
            <a:r>
              <a:rPr lang="fr-FR" dirty="0"/>
              <a:t> </a:t>
            </a:r>
            <a:r>
              <a:rPr lang="fr-FR" dirty="0" err="1"/>
              <a:t>during</a:t>
            </a:r>
            <a:r>
              <a:rPr lang="fr-FR" dirty="0"/>
              <a:t> </a:t>
            </a:r>
            <a:r>
              <a:rPr lang="fr-FR" dirty="0" err="1"/>
              <a:t>Easter</a:t>
            </a:r>
            <a:r>
              <a:rPr lang="fr-FR" dirty="0"/>
              <a:t> </a:t>
            </a:r>
            <a:r>
              <a:rPr lang="fr-FR" dirty="0" err="1"/>
              <a:t>at</a:t>
            </a:r>
            <a:r>
              <a:rPr lang="fr-FR" dirty="0"/>
              <a:t> </a:t>
            </a:r>
            <a:r>
              <a:rPr lang="fr-FR" dirty="0" err="1"/>
              <a:t>beach</a:t>
            </a:r>
            <a:r>
              <a:rPr lang="fr-FR" dirty="0"/>
              <a:t> or </a:t>
            </a:r>
            <a:r>
              <a:rPr lang="fr-FR" dirty="0" err="1"/>
              <a:t>family</a:t>
            </a:r>
            <a:r>
              <a:rPr lang="fr-FR" dirty="0"/>
              <a:t> </a:t>
            </a:r>
            <a:r>
              <a:rPr lang="fr-FR" dirty="0" err="1"/>
              <a:t>reunions</a:t>
            </a:r>
            <a:r>
              <a:rPr lang="fr-FR" dirty="0"/>
              <a:t>.</a:t>
            </a:r>
          </a:p>
          <a:p>
            <a:endParaRPr lang="fr-FR" dirty="0"/>
          </a:p>
        </p:txBody>
      </p:sp>
      <p:sp>
        <p:nvSpPr>
          <p:cNvPr id="10" name="ZoneTexte 9"/>
          <p:cNvSpPr txBox="1"/>
          <p:nvPr/>
        </p:nvSpPr>
        <p:spPr>
          <a:xfrm>
            <a:off x="8347166" y="4140925"/>
            <a:ext cx="3252651" cy="646331"/>
          </a:xfrm>
          <a:prstGeom prst="rect">
            <a:avLst/>
          </a:prstGeom>
          <a:noFill/>
        </p:spPr>
        <p:txBody>
          <a:bodyPr wrap="square" rtlCol="0">
            <a:spAutoFit/>
          </a:bodyPr>
          <a:lstStyle/>
          <a:p>
            <a:r>
              <a:rPr lang="fr-FR" dirty="0"/>
              <a:t>Accras of </a:t>
            </a:r>
            <a:r>
              <a:rPr lang="fr-FR" dirty="0" err="1"/>
              <a:t>titiris</a:t>
            </a:r>
            <a:r>
              <a:rPr lang="fr-FR" dirty="0"/>
              <a:t>(</a:t>
            </a:r>
            <a:r>
              <a:rPr lang="fr-FR" dirty="0" err="1"/>
              <a:t>titiris</a:t>
            </a:r>
            <a:r>
              <a:rPr lang="fr-FR" dirty="0"/>
              <a:t>  are a </a:t>
            </a:r>
            <a:r>
              <a:rPr lang="fr-FR" dirty="0" err="1"/>
              <a:t>fish</a:t>
            </a:r>
            <a:r>
              <a:rPr lang="fr-FR" dirty="0"/>
              <a:t>)</a:t>
            </a:r>
          </a:p>
          <a:p>
            <a:r>
              <a:rPr lang="fr-FR" dirty="0" err="1"/>
              <a:t>Eaten</a:t>
            </a:r>
            <a:r>
              <a:rPr lang="fr-FR" dirty="0"/>
              <a:t> as a stater.</a:t>
            </a:r>
          </a:p>
        </p:txBody>
      </p:sp>
    </p:spTree>
  </p:cSld>
  <p:clrMapOvr>
    <a:masterClrMapping/>
  </p:clrMapOvr>
  <p:transition spd="med">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998133"/>
            <a:ext cx="9601196" cy="1303867"/>
          </a:xfrm>
        </p:spPr>
        <p:txBody>
          <a:bodyPr/>
          <a:lstStyle/>
          <a:p>
            <a:r>
              <a:rPr lang="en-US" dirty="0">
                <a:solidFill>
                  <a:srgbClr val="FF0000"/>
                </a:solidFill>
              </a:rPr>
              <a:t>Thanks for watching our slide</a:t>
            </a:r>
            <a:endParaRPr lang="fr-FR" dirty="0">
              <a:solidFill>
                <a:srgbClr val="FF0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5762" y="3166946"/>
            <a:ext cx="3240473" cy="2475571"/>
          </a:xfrm>
        </p:spPr>
      </p:pic>
    </p:spTree>
    <p:extLst>
      <p:ext uri="{BB962C8B-B14F-4D97-AF65-F5344CB8AC3E}">
        <p14:creationId xmlns:p14="http://schemas.microsoft.com/office/powerpoint/2010/main" val="3570948253"/>
      </p:ext>
    </p:extLst>
  </p:cSld>
  <p:clrMapOvr>
    <a:masterClrMapping/>
  </p:clrMapOvr>
  <p:transition spd="med">
    <p:wedg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184</TotalTime>
  <Words>367</Words>
  <Application>Microsoft Macintosh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Organique</vt:lpstr>
      <vt:lpstr>CULTURE IN</vt:lpstr>
      <vt:lpstr>LANGUAGES</vt:lpstr>
      <vt:lpstr>TRADITIONS</vt:lpstr>
      <vt:lpstr>MARTINIQUE MUSIC</vt:lpstr>
      <vt:lpstr> TRADITIONAL DANCE</vt:lpstr>
      <vt:lpstr>PowerPoint Presentation</vt:lpstr>
      <vt:lpstr>TYPICAL DISHES OF MARTINIQUE</vt:lpstr>
      <vt:lpstr>PowerPoint Presentation</vt:lpstr>
      <vt:lpstr>Thanks for watching our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IN</dc:title>
  <dc:creator>Menir célia</dc:creator>
  <cp:lastModifiedBy>Peter Baraník</cp:lastModifiedBy>
  <cp:revision>21</cp:revision>
  <dcterms:created xsi:type="dcterms:W3CDTF">2018-10-31T01:15:07Z</dcterms:created>
  <dcterms:modified xsi:type="dcterms:W3CDTF">2021-07-20T11:58:56Z</dcterms:modified>
</cp:coreProperties>
</file>